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49"/>
  </p:normalViewPr>
  <p:slideViewPr>
    <p:cSldViewPr snapToGrid="0" snapToObjects="1">
      <p:cViewPr varScale="1">
        <p:scale>
          <a:sx n="74" d="100"/>
          <a:sy n="74" d="100"/>
        </p:scale>
        <p:origin x="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EA6C-315D-E14A-B462-E49EF63EE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441C7-A790-534B-A4AA-7295F21D7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E808-3565-0743-A5A7-EDDA975E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E6E6-4544-0248-93DE-5E1D8A65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B1A20-441E-5649-ACBD-DE7A73B8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92EE7-A9A3-B241-B682-F79A129B3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754C4-3A1D-8C4E-8719-304816249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452E0-7400-C242-930C-12557704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AEE2D-E1D9-F140-B7AD-E49B6913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59276-520C-3643-B282-F479053F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08AC8-7AD3-0849-96B1-DFD66316C4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84D68-8BFF-FC4A-AC51-2503531C1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B6788-3C3B-DD4D-8E60-40F143014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DCA0A-FAFB-F64F-BE8B-39C206B6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A8745-0D44-7249-8DBF-646B4BD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8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ECE9-80B1-4D42-8633-0C7D5EDB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39E0A-2620-CF4F-9028-E96241428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63B3-A1B1-C443-BB6D-EBAEA480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A436-AC7C-C045-AF96-BA69F24C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5F3E7-906F-6248-91E2-AC8916DD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84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BE2B-30EC-C942-B8A2-13B498C3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C352C-C751-BA47-AD04-335EA51AA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8EDED-7666-864E-BA76-1DE54FC45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F4607-9733-CD42-9FB3-788A24BB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62F62-DB3D-804F-B65A-868D6A66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6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FD80-6D51-7A4D-B66A-9A731B0A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FED30-502C-F04D-A769-E2B39DB68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E819A-DAB9-CC48-93D1-74A9141C2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B359B-3DED-7143-949F-ECF174BB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666AB-03E1-244A-8A11-399BA893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C9D8D-70B2-B646-A249-255484A1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5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1702-3729-8742-9D74-D4F63163C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1E3E6-FD2C-5544-AC70-46DE59105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0D5F7-7EA6-374F-A091-B0DE56B40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B2025-9D76-7F40-A08E-497955753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93276-9636-FE40-96EC-5F3AE32F1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04862-1CCC-BE48-9975-7461F54F1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21656B-B63C-6840-A363-567298F4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6CA5E-F176-7E40-928F-F88ABBE2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6D626-670D-C84D-B041-09FC195E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699B6-4B24-F443-AF37-FD9ED9295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74D13-1DD6-3049-BCBD-70C8B7CBA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37C63-BDB3-8145-AE9B-A0B0780B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9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1576E-09BC-4A4D-81F1-B107E7720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202BC-25F5-6E4C-B401-DD8F4B88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F3BC1-8B64-FE48-96C3-1FF97B9D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5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3CF96-EB07-8F4D-BC9D-1564397B7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3E0BF-959D-C24D-9061-AEAB95692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4ED2D-01FC-C44C-9A0D-3C145D19E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EA955-6356-4A4E-87B0-FD09029C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4F8B2-C0A6-8D4C-82C5-FC6688B44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7BCC1-0DF3-7447-96E1-88011503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3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7D66A-DF11-9A4A-9AD3-B9AE541B4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11DA8-DB65-7E4F-A8AE-BBB965CDD4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F6238-CE85-FB49-800E-63C075E5E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06D16-63C1-F541-A235-356BD5C9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FDE4E-766B-214C-887E-505A65FE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38E83-1586-FE45-B564-37A9A2EB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9746A0-B1F3-C841-B2F8-BC5F9C82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8DBDF-04C4-1B47-AE55-F8E3464B0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1DDFC-9A8E-664C-8786-2477FB1BE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C0694-0A86-5A4E-AC4F-01F72FF172BA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E061C-936C-2B4A-B1C2-9534CCAF0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A59F1-8B2F-AD4D-A445-7EFF4555E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06693-FDE3-B84D-97E6-8759576C5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3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096E8-2CCD-3B4D-8CB5-09BDE696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55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45F1E-6D7A-C347-AD09-9206CA550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8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2E374-BD79-E842-BD65-03AE3F42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2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48FC8-B616-C74C-B1DB-DAF2C90A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96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ED168-53FF-FD47-B93B-A607C935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34BABE-94C2-D548-A0F6-DC2722C50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" r="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A5C0A-C62B-0B46-99E6-3A3EC964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584" y="3937820"/>
            <a:ext cx="5588832" cy="21237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AE8D93-E542-A94C-AF61-697B9C3AEBDE}"/>
              </a:ext>
            </a:extLst>
          </p:cNvPr>
          <p:cNvSpPr/>
          <p:nvPr/>
        </p:nvSpPr>
        <p:spPr>
          <a:xfrm>
            <a:off x="3509261" y="4810883"/>
            <a:ext cx="5291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28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[REQUIRED: insert your name, email and phone]</a:t>
            </a:r>
          </a:p>
          <a:p>
            <a:pPr lvl="0"/>
            <a:endParaRPr lang="en-US" dirty="0">
              <a:solidFill>
                <a:srgbClr val="0028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dirty="0">
                <a:solidFill>
                  <a:srgbClr val="0028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[OPTIONAL: Insert your social channels]</a:t>
            </a:r>
          </a:p>
        </p:txBody>
      </p:sp>
    </p:spTree>
    <p:extLst>
      <p:ext uri="{BB962C8B-B14F-4D97-AF65-F5344CB8AC3E}">
        <p14:creationId xmlns:p14="http://schemas.microsoft.com/office/powerpoint/2010/main" val="68062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900F4-8761-5F45-A00D-AFD0A069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1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18ED5C-06CC-7C49-9A35-88A3F526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AC74EB-7F3D-DC4F-8D7F-B51FC8DE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9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210DA-2523-D045-8B1F-615039CB3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5373E-57C3-F94B-A849-23F59FD2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6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5E68F-07F4-1A4D-AF6B-3A5102ED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0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DB9BC8-4B7D-F845-9319-E098ED06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6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F3ACF-E2EC-6F4C-AF20-938130DC8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7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02DDA-A7EC-6B4A-B7E7-309F5ED6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80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19</Words>
  <Application>Microsoft Macintosh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Frank, Kari</dc:creator>
  <cp:lastModifiedBy>Frank, Kari</cp:lastModifiedBy>
  <cp:revision>4</cp:revision>
  <cp:lastPrinted>2020-11-11T15:51:22Z</cp:lastPrinted>
  <dcterms:created xsi:type="dcterms:W3CDTF">2020-11-11T15:38:51Z</dcterms:created>
  <dcterms:modified xsi:type="dcterms:W3CDTF">2020-11-11T16:46:17Z</dcterms:modified>
</cp:coreProperties>
</file>